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gif" ContentType="image/gif"/>
  <Default Extension="mp3" ContentType="audio/mpeg"/>
  <Default Extension="svg" ContentType="image/svg+xml"/>
  <Default Extension="fntdata" ContentType="application/x-fontdata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revisionInfo.xml" ContentType="application/vnd.ms-powerpoint.revisioninfo+xml"/>
  <Override PartName="/ppt/notesSlides/notesSlide1.xml" ContentType="application/vnd.openxmlformats-officedocument.presentationml.notesSlide+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>
  <p:sldMasterIdLst>
    <p:sldMasterId id="2147483648" r:id="rId1"/>
  </p:sldMasterIdLst>
  <p:notesMasterIdLst>
    <p:notesMasterId r:id="rId2"/>
  </p:notesMasterIdLst>
  <p:sldIdLst>
    <p:sldId id="256" r:id="rId8"/>
  </p:sldIdLst>
  <p:sldSz cx="7772400" cy="10058400"/>
  <p:notesSz cx="6858000" cy="9144000"/>
  <p:embeddedFontLst>
    <p:embeddedFont>
      <p:font typeface="Montserrat"/>
      <p:regular r:id="rId9"/>
      <p:bold r:id="rId10"/>
      <p:italic r:id="rId11"/>
      <p:boldItalic r:id="rId12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B58C49C-978A-4A51-AB67-CA8B55E0B363}" v="20" dt="2023-10-15T19:24:38+00:00"/>
  </p1510:revLst>
</p1510:revInfo>
</file>

<file path=ppt/tableStyles.xml><?xml version="1.0" encoding="utf-8"?>
<a:tblStyleLst xmlns:a="http://schemas.openxmlformats.org/drawingml/2006/main" def="{ECEABFD6-DEF5-4B08-A064-399E52D03A91}">
  <a:tblStyle styleId="{ECEABFD6-DEF5-4B08-A064-399E52D03A91}" styleName="Visme - Default">
    <a:wholeTbl>
      <a:tcTxStyle>
        <a:fontRef idx="minor">
          <a:prstClr val="black"/>
        </a:fontRef>
        <a:prstClr val="black"/>
      </a:tcTxStyle>
      <a:tcStyle>
        <a:tcBdr>
          <a:left>
            <a:ln w="12700" cmpd="sng">
              <a:solidFill>
                <a:srgbClr val="DAE4EA"/>
              </a:solidFill>
            </a:ln>
          </a:left>
          <a:right>
            <a:ln w="12700" cmpd="sng">
              <a:solidFill>
                <a:srgbClr val="DAE4EA"/>
              </a:solidFill>
            </a:ln>
          </a:right>
          <a:top>
            <a:ln w="12700" cmpd="sng">
              <a:solidFill>
                <a:srgbClr val="DAE4EA"/>
              </a:solidFill>
            </a:ln>
          </a:top>
          <a:bottom>
            <a:ln w="12700" cmpd="sng">
              <a:solidFill>
                <a:srgbClr val="DAE4EA"/>
              </a:solidFill>
            </a:ln>
          </a:bottom>
          <a:insideH>
            <a:ln w="12700" cmpd="sng">
              <a:solidFill>
                <a:srgbClr val="DAE4EA"/>
              </a:solidFill>
            </a:ln>
          </a:insideH>
          <a:insideV>
            <a:ln w="12700" cmpd="sng">
              <a:solidFill>
                <a:srgbClr val="DAE4EA"/>
              </a:solidFill>
            </a:ln>
          </a:insideV>
        </a:tcBdr>
        <a:fill>
          <a:solidFill>
            <a:srgbClr val="FFFFFF"/>
          </a:solidFill>
        </a:fill>
      </a:tcStyle>
    </a:wholeTbl>
    <a:band1H>
      <a:tcStyle>
        <a:tcBdr/>
      </a:tcStyle>
    </a:band1H>
    <a:band2H>
      <a:tcStyle>
        <a:tcBdr/>
        <a:fill>
          <a:solidFill>
            <a:srgbClr val="EAF3F3"/>
          </a:solidFill>
        </a:fill>
      </a:tcStyle>
    </a:band2H>
    <a:firstRow>
      <a:tcTxStyle>
        <a:fontRef idx="minor">
          <a:srgbClr val="FFFFFF"/>
        </a:fontRef>
        <a:srgbClr val="FFFFFF"/>
      </a:tcTxStyle>
      <a:tcStyle>
        <a:tcBdr>
          <a:left>
            <a:ln w="12700" cmpd="sng">
              <a:solidFill>
                <a:srgbClr val="DAE4EA"/>
              </a:solidFill>
            </a:ln>
          </a:left>
          <a:right>
            <a:ln w="12700" cmpd="sng">
              <a:solidFill>
                <a:srgbClr val="DAE4EA"/>
              </a:solidFill>
            </a:ln>
          </a:right>
          <a:top>
            <a:ln w="12700" cmpd="sng">
              <a:solidFill>
                <a:srgbClr val="DAE4EA"/>
              </a:solidFill>
            </a:ln>
          </a:top>
          <a:bottom>
            <a:ln w="12700" cmpd="sng">
              <a:solidFill>
                <a:srgbClr val="DAE4EA"/>
              </a:solidFill>
            </a:ln>
          </a:bottom>
          <a:insideH>
            <a:ln w="12700" cmpd="sng">
              <a:solidFill>
                <a:srgbClr val="DAE4EA"/>
              </a:solidFill>
            </a:ln>
          </a:insideH>
          <a:insideV>
            <a:ln w="12700" cmpd="sng">
              <a:solidFill>
                <a:srgbClr val="DAE4EA"/>
              </a:solidFill>
            </a:ln>
          </a:insideV>
        </a:tcBdr>
        <a:fill>
          <a:solidFill>
            <a:srgbClr val="4682B4"/>
          </a:solidFill>
        </a:fill>
      </a:tcStyle>
    </a:firstRow>
  </a:tblStyle>
  <a:tblStyle styleId="{250974F7-19B4-4E8B-8F88-A368280DB3C5}" styleName="Visme - Dark">
    <a:wholeTbl>
      <a:tcTxStyle>
        <a:fontRef idx="minor">
          <a:prstClr val="white"/>
        </a:fontRef>
        <a:prstClr val="white"/>
      </a:tcTxStyle>
      <a:tcStyle>
        <a:tcBdr>
          <a:left>
            <a:ln w="12700" cmpd="sng">
              <a:solidFill>
                <a:srgbClr val="DAE4EA"/>
              </a:solidFill>
            </a:ln>
          </a:left>
          <a:right>
            <a:ln w="12700" cmpd="sng">
              <a:solidFill>
                <a:srgbClr val="34495E"/>
              </a:solidFill>
            </a:ln>
          </a:right>
          <a:top>
            <a:ln w="12700" cmpd="sng">
              <a:solidFill>
                <a:srgbClr val="DAE4EA"/>
              </a:solidFill>
            </a:ln>
          </a:top>
          <a:bottom>
            <a:ln w="12700" cmpd="sng">
              <a:solidFill>
                <a:srgbClr val="34495E"/>
              </a:solidFill>
            </a:ln>
          </a:bottom>
          <a:insideH>
            <a:ln w="12700" cmpd="sng">
              <a:solidFill>
                <a:srgbClr val="34495E"/>
              </a:solidFill>
            </a:ln>
          </a:insideH>
          <a:insideV>
            <a:ln w="12700" cmpd="sng">
              <a:solidFill>
                <a:srgbClr val="34495E"/>
              </a:solidFill>
            </a:ln>
          </a:insideV>
        </a:tcBdr>
        <a:fill>
          <a:solidFill>
            <a:srgbClr val="34495E"/>
          </a:solidFill>
        </a:fill>
      </a:tcStyle>
    </a:wholeTbl>
    <a:firstRow>
      <a:tcTxStyle>
        <a:fontRef idx="minor">
          <a:srgbClr val="DDDD55"/>
        </a:fontRef>
        <a:srgbClr val="DDDD55"/>
      </a:tcTxStyle>
    </a:firstRow>
  </a:tblStyle>
  <a:tblStyle styleId="{D6B0A444-BE85-4B0B-AF8B-2701F9732221}" styleName="Visme - Light">
    <a:wholeTbl>
      <a:tcTxStyle>
        <a:fontRef idx="minor">
          <a:srgbClr val="818181"/>
        </a:fontRef>
        <a:srgbClr val="818181"/>
      </a:tcTxStyle>
      <a:tcStyle>
        <a:tcBdr>
          <a:left>
            <a:ln w="12700" cmpd="sng">
              <a:solidFill>
                <a:srgbClr val="DAE4EA"/>
              </a:solidFill>
            </a:ln>
          </a:left>
          <a:right>
            <a:ln w="12700" cmpd="sng">
              <a:solidFill>
                <a:srgbClr val="DAE4EA"/>
              </a:solidFill>
            </a:ln>
          </a:right>
          <a:top>
            <a:ln w="12700" cmpd="sng">
              <a:solidFill>
                <a:srgbClr val="DAE4EA"/>
              </a:solidFill>
            </a:ln>
          </a:top>
          <a:bottom>
            <a:ln w="12700" cmpd="sng">
              <a:solidFill>
                <a:srgbClr val="DAE4EA"/>
              </a:solidFill>
            </a:ln>
          </a:bottom>
          <a:insideH>
            <a:ln w="12700" cmpd="sng">
              <a:solidFill>
                <a:srgbClr val="DAE4EA"/>
              </a:solidFill>
            </a:ln>
          </a:insideH>
          <a:insideV>
            <a:ln w="12700" cmpd="sng">
              <a:solidFill>
                <a:srgbClr val="DAE4EA"/>
              </a:solidFill>
            </a:ln>
          </a:insideV>
        </a:tcBdr>
        <a:fill>
          <a:solidFill>
            <a:srgbClr val="DAE4EA"/>
          </a:solidFill>
        </a:fill>
      </a:tcStyle>
    </a:wholeTbl>
    <a:firstRow>
      <a:tcTxStyle b="on">
        <a:fontRef idx="minor">
          <a:srgbClr val="818181"/>
        </a:fontRef>
        <a:srgbClr val="818181"/>
      </a:tcTxStyle>
    </a:firstRow>
  </a:tblStyle>
  <a:tblStyle styleId="{D801C701-60A8-4CDB-9F91-86469C498BE4}" styleName="Visme - Dark with blue">
    <a:wholeTbl>
      <a:tcTxStyle>
        <a:fontRef idx="minor">
          <a:prstClr val="white"/>
        </a:fontRef>
        <a:prstClr val="white"/>
      </a:tcTxStyle>
      <a:tcStyle>
        <a:tcBdr>
          <a:left>
            <a:ln w="12700" cmpd="sng">
              <a:solidFill>
                <a:srgbClr val="DAE4EA"/>
              </a:solidFill>
            </a:ln>
          </a:left>
          <a:right>
            <a:ln w="12700" cmpd="sng">
              <a:solidFill>
                <a:srgbClr val="DAE4EA"/>
              </a:solidFill>
            </a:ln>
          </a:right>
          <a:top>
            <a:ln w="12700" cmpd="sng">
              <a:solidFill>
                <a:srgbClr val="DAE4EA"/>
              </a:solidFill>
            </a:ln>
          </a:top>
          <a:bottom>
            <a:ln w="12700" cmpd="sng">
              <a:solidFill>
                <a:srgbClr val="DAE4EA"/>
              </a:solidFill>
            </a:ln>
          </a:bottom>
          <a:insideH>
            <a:ln w="12700" cmpd="sng">
              <a:solidFill>
                <a:srgbClr val="DAE4EA"/>
              </a:solidFill>
            </a:ln>
          </a:insideH>
          <a:insideV>
            <a:ln w="12700" cmpd="sng">
              <a:solidFill>
                <a:srgbClr val="DAE4EA"/>
              </a:solidFill>
            </a:ln>
          </a:insideV>
        </a:tcBdr>
        <a:fill>
          <a:solidFill>
            <a:srgbClr val="717274"/>
          </a:solidFill>
        </a:fill>
      </a:tcStyle>
    </a:wholeTbl>
    <a:firstRow>
      <a:tcTxStyle b="on">
        <a:fontRef idx="minor">
          <a:srgbClr val="FFFFFF"/>
        </a:fontRef>
        <a:srgbClr val="FFFFFF"/>
      </a:tcTxStyle>
      <a:tcStyle>
        <a:fill>
          <a:solidFill>
            <a:srgbClr val="40A0F7"/>
          </a:solidFill>
        </a:fill>
      </a:tcStyle>
    </a:firstRow>
  </a:tblStyle>
  <a:tblStyle styleId="{CB79AEA9-4FA3-4525-A49E-7F1D2E6B107D}" styleName="Visme - Blue with Navy">
    <a:wholeTbl>
      <a:tcTxStyle>
        <a:fontRef idx="minor">
          <a:prstClr val="white"/>
        </a:fontRef>
        <a:prstClr val="white"/>
      </a:tcTxStyle>
      <a:tcStyle>
        <a:tcBdr>
          <a:left>
            <a:ln w="12700" cmpd="sng">
              <a:solidFill>
                <a:srgbClr val="DAE4EA"/>
              </a:solidFill>
            </a:ln>
          </a:left>
          <a:right>
            <a:ln w="12700" cmpd="sng">
              <a:solidFill>
                <a:srgbClr val="DAE4EA"/>
              </a:solidFill>
            </a:ln>
          </a:right>
          <a:top>
            <a:ln w="12700" cmpd="sng">
              <a:solidFill>
                <a:srgbClr val="DAE4EA"/>
              </a:solidFill>
            </a:ln>
          </a:top>
          <a:bottom>
            <a:ln w="12700" cmpd="sng">
              <a:solidFill>
                <a:srgbClr val="DAE4EA"/>
              </a:solidFill>
            </a:ln>
          </a:bottom>
          <a:insideH>
            <a:ln w="12700" cmpd="sng">
              <a:solidFill>
                <a:srgbClr val="DAE4EA"/>
              </a:solidFill>
            </a:ln>
          </a:insideH>
          <a:insideV>
            <a:ln w="12700" cmpd="sng">
              <a:solidFill>
                <a:srgbClr val="DAE4EA"/>
              </a:solidFill>
            </a:ln>
          </a:insideV>
        </a:tcBdr>
        <a:fill>
          <a:solidFill>
            <a:srgbClr val="3498DB"/>
          </a:solidFill>
        </a:fill>
      </a:tcStyle>
    </a:wholeTbl>
    <a:firstRow>
      <a:tcStyle>
        <a:fill>
          <a:solidFill>
            <a:srgbClr val="343F4E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microsoft.com/office/2015/10/relationships/revisionInfo" Target="revisionInfo.xml"/><Relationship Id="rId8" Type="http://schemas.openxmlformats.org/officeDocument/2006/relationships/slide" Target="slides/slide1.xml"/><Relationship Id="rId9" Type="http://schemas.openxmlformats.org/officeDocument/2006/relationships/font" Target="fonts/font1.fntdata"/><Relationship Id="rId10" Type="http://schemas.openxmlformats.org/officeDocument/2006/relationships/font" Target="fonts/font2.fntdata"/><Relationship Id="rId11" Type="http://schemas.openxmlformats.org/officeDocument/2006/relationships/font" Target="fonts/font3.fntdata"/><Relationship Id="rId12" Type="http://schemas.openxmlformats.org/officeDocument/2006/relationships/font" Target="fonts/font4.fntdata"/></Relationships>
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0A429A-90FE-4F33-893D-5F2AADB556A3}" type="datetimeFigureOut">
              <a:rPr lang="en-US"/>
              <a:t>3/20/2020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38AFD9-D5DB-4A47-A4BE-251B4DF1413A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8719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spcFirstLastPara="0" anchor="t" tIns="0" bIns="0" lIns="0" rIns="0"/>
          <a:lstStyle/>
          <a:p>
            <a:pPr algn="l" hangingPunct="0">
              <a:lnSpc>
                <a:spcPct val="100000"/>
              </a:lnSpc>
            </a:pPr>
            <a:r>
              <a:rPr b="1">
                <a:latin typeface="Arial"/>
                <a:ea typeface="+mn-ea"/>
                <a:cs typeface="Arial"/>
              </a:rPr>
              <a:t>Note title</a:t>
            </a:r>
          </a:p>
          <a:p>
            <a:pPr algn="l" hangingPunct="0">
              <a:lnSpc>
                <a:spcPct val="100000"/>
              </a:lnSpc>
            </a:pPr>
            <a:r>
              <a:rPr>
                <a:latin typeface="Arial"/>
                <a:ea typeface="+mn-ea"/>
                <a:cs typeface="Arial"/>
              </a:rPr>
              <a:t>Type your notes here. They will be viewable in presenter view.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38AFD9-D5DB-4A47-A4BE-251B4DF1413A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6087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/>
              <a:t>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/>
              <a:t>Subtitle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F0B57-8E6A-4005-9EDD-D258F6CC94AB}" type="datetimeFigureOut">
              <a:rPr smtClean="0"/>
              <a:t>11/18/2019</a:t>
            </a:fld>
            <a:endParaRPr/>
          </a:p>
        </p:txBody>
      </p:sp>
      <p:sp>
        <p:nvSpPr>
          <p:cNvPr id="5" name="Bottom colontit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18C70-803E-428A-BAB3-289BE172EF8D}" type="slidenum">
              <a:rPr smtClean="0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5309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32436-246E-C341-8F9A-0B4F34C07184}" type="datetimeFigureOut">
              <a:rPr lang="en-US" smtClean="0"/>
              <a:pPr/>
              <a:t>10/28/2018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943E6-0357-1B40-8726-50F09ABBA83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734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32436-246E-C341-8F9A-0B4F34C07184}" type="datetimeFigureOut">
              <a:rPr lang="en-US" smtClean="0"/>
              <a:pPr/>
              <a:t>10/28/2018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943E6-0357-1B40-8726-50F09ABBA83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259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32436-246E-C341-8F9A-0B4F34C07184}" type="datetimeFigureOut">
              <a:rPr lang="en-US" smtClean="0"/>
              <a:pPr/>
              <a:t>10/28/2018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943E6-0357-1B40-8726-50F09ABBA83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267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32436-246E-C341-8F9A-0B4F34C07184}" type="datetimeFigureOut">
              <a:rPr lang="en-US" smtClean="0"/>
              <a:pPr/>
              <a:t>10/28/2018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943E6-0357-1B40-8726-50F09ABBA83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39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32436-246E-C341-8F9A-0B4F34C07184}" type="datetimeFigureOut">
              <a:rPr lang="en-US" smtClean="0"/>
              <a:pPr/>
              <a:t>10/28/2018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943E6-0357-1B40-8726-50F09ABBA83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115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32436-246E-C341-8F9A-0B4F34C07184}" type="datetimeFigureOut">
              <a:rPr lang="en-US" smtClean="0"/>
              <a:pPr/>
              <a:t>10/28/2018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943E6-0357-1B40-8726-50F09ABBA83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449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32436-246E-C341-8F9A-0B4F34C07184}" type="datetimeFigureOut">
              <a:rPr lang="en-US" smtClean="0"/>
              <a:pPr/>
              <a:t>10/28/2018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943E6-0357-1B40-8726-50F09ABBA83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692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32436-246E-C341-8F9A-0B4F34C07184}" type="datetimeFigureOut">
              <a:rPr lang="en-US" smtClean="0"/>
              <a:pPr/>
              <a:t>10/28/2018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943E6-0357-1B40-8726-50F09ABBA83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004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32436-246E-C341-8F9A-0B4F34C07184}" type="datetimeFigureOut">
              <a:rPr lang="en-US" smtClean="0"/>
              <a:pPr/>
              <a:t>10/28/2018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943E6-0357-1B40-8726-50F09ABBA83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093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32436-246E-C341-8F9A-0B4F34C07184}" type="datetimeFigureOut">
              <a:rPr lang="en-US" smtClean="0"/>
              <a:pPr/>
              <a:t>10/28/2018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943E6-0357-1B40-8726-50F09ABBA83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023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2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532436-246E-C341-8F9A-0B4F34C07184}" type="datetimeFigureOut">
              <a:rPr lang="en-US" smtClean="0"/>
              <a:pPr/>
              <a:t>10/28/2018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6943E6-0357-1B40-8726-50F09ABBA83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902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7" Type="http://schemas.openxmlformats.org/officeDocument/2006/relationships/image" Target="../media/image5.png"/><Relationship Id="rId8" Type="http://schemas.openxmlformats.org/officeDocument/2006/relationships/image" Target="../media/image6.png"/><Relationship Id="rId9" Type="http://schemas.openxmlformats.org/officeDocument/2006/relationships/image" Target="../media/image7.png"/><Relationship Id="rId10" Type="http://schemas.openxmlformats.org/officeDocument/2006/relationships/image" Target="../media/image8.png"/><Relationship Id="rId11" Type="http://schemas.openxmlformats.org/officeDocument/2006/relationships/image" Target="../media/image9.png"/><Relationship Id="rId12" Type="http://schemas.openxmlformats.org/officeDocument/2006/relationships/image" Target="../media/image10.png"/><Relationship Id="rId13" Type="http://schemas.openxmlformats.org/officeDocument/2006/relationships/image" Target="../media/image11.png"/><Relationship Id="rId14" Type="http://schemas.openxmlformats.org/officeDocument/2006/relationships/image" Target="../media/image12.png"/><Relationship Id="rId15" Type="http://schemas.openxmlformats.org/officeDocument/2006/relationships/image" Target="../media/image13.png"/><Relationship Id="rId16" Type="http://schemas.openxmlformats.org/officeDocument/2006/relationships/image" Target="../media/image14.png"/><Relationship Id="rId17" Type="http://schemas.openxmlformats.org/officeDocument/2006/relationships/image" Target="../media/image15.png"/><Relationship Id="rId18" Type="http://schemas.openxmlformats.org/officeDocument/2006/relationships/image" Target="../media/image16.png"/><Relationship Id="rId19" Type="http://schemas.openxmlformats.org/officeDocument/2006/relationships/image" Target="../media/image17.png"/><Relationship Id="rId20" Type="http://schemas.openxmlformats.org/officeDocument/2006/relationships/image" Target="../media/image18.png"/><Relationship Id="rId21" Type="http://schemas.openxmlformats.org/officeDocument/2006/relationships/image" Target="../media/image19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50650"/>
        </a:solidFill>
        <a:effectLst/>
      </p:bgPr>
    </p:bg>
    <p:spTree>
      <p:nvGrpSpPr>
        <p:cNvPr id="1" name="Slid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rooke Cagle"/>
          <p:cNvPicPr/>
          <p:nvPr/>
        </p:nvPicPr>
        <p:blipFill rotWithShape="1">
          <a:blip r:embed="rId3"/>
          <a:stretch>
            <a:fillRect/>
          </a:stretch>
        </p:blipFill>
        <p:spPr>
          <a:xfrm>
            <a:off x="-13097" y="-21666"/>
            <a:ext cx="7800975" cy="2543175"/>
          </a:xfrm>
          <a:prstGeom prst="rect">
            <a:avLst/>
          </a:prstGeom>
        </p:spPr>
      </p:pic>
      <p:sp>
        <p:nvSpPr>
          <p:cNvPr id="3" name="Body text"/>
          <p:cNvSpPr/>
          <p:nvPr/>
        </p:nvSpPr>
        <p:spPr>
          <a:xfrm>
            <a:off x="690563" y="1000125"/>
            <a:ext cx="6391275" cy="342900"/>
          </a:xfrm>
          <a:prstGeom prst="rect">
            <a:avLst/>
          </a:prstGeom>
        </p:spPr>
        <p:txBody>
          <a:bodyPr spcFirstLastPara="0" anchor="t" tIns="0" bIns="0" lIns="0" rIns="0"/>
          <a:lstStyle/>
          <a:p>
            <a:pPr algn="ctr" hangingPunct="0">
              <a:lnSpc>
                <a:spcPct val="100000"/>
              </a:lnSpc>
            </a:pPr>
            <a:r>
              <a:rPr sz="2250">
                <a:solidFill>
                  <a:srgbClr val="FFFFFF"/>
                </a:solidFill>
                <a:latin typeface="Montserrat"/>
                <a:ea typeface="+mn-ea"/>
                <a:cs typeface="Montserrat"/>
              </a:rPr>
              <a:t>Plantilla</a:t>
            </a:r>
          </a:p>
        </p:txBody>
      </p:sp>
      <p:pic>
        <p:nvPicPr>
          <p:cNvPr id="4" name="Shape-1"/>
          <p:cNvPicPr/>
          <p:nvPr/>
        </p:nvPicPr>
        <p:blipFill rotWithShape="1">
          <a:blip r:embed="rId4"/>
          <a:stretch>
            <a:fillRect/>
          </a:stretch>
        </p:blipFill>
        <p:spPr>
          <a:xfrm>
            <a:off x="2014116" y="1973981"/>
            <a:ext cx="2466975" cy="821010"/>
          </a:xfrm>
          <a:prstGeom prst="rect">
            <a:avLst/>
          </a:prstGeom>
        </p:spPr>
      </p:pic>
      <p:pic>
        <p:nvPicPr>
          <p:cNvPr id="5" name="Shape-1 copy 1"/>
          <p:cNvPicPr/>
          <p:nvPr/>
        </p:nvPicPr>
        <p:blipFill rotWithShape="1">
          <a:blip r:embed="rId5"/>
          <a:stretch>
            <a:fillRect/>
          </a:stretch>
        </p:blipFill>
        <p:spPr>
          <a:xfrm>
            <a:off x="4511267" y="1973981"/>
            <a:ext cx="2466975" cy="821010"/>
          </a:xfrm>
          <a:prstGeom prst="rect">
            <a:avLst/>
          </a:prstGeom>
        </p:spPr>
      </p:pic>
      <p:pic>
        <p:nvPicPr>
          <p:cNvPr id="6" name="Shape-1 copy 2"/>
          <p:cNvPicPr/>
          <p:nvPr/>
        </p:nvPicPr>
        <p:blipFill rotWithShape="1">
          <a:blip r:embed="rId6"/>
          <a:stretch>
            <a:fillRect/>
          </a:stretch>
        </p:blipFill>
        <p:spPr>
          <a:xfrm>
            <a:off x="832258" y="1970588"/>
            <a:ext cx="1149895" cy="821010"/>
          </a:xfrm>
          <a:prstGeom prst="rect">
            <a:avLst/>
          </a:prstGeom>
        </p:spPr>
      </p:pic>
      <p:pic>
        <p:nvPicPr>
          <p:cNvPr id="7" name="Shape-1 copy 3"/>
          <p:cNvPicPr/>
          <p:nvPr/>
        </p:nvPicPr>
        <p:blipFill rotWithShape="1">
          <a:blip r:embed="rId7"/>
          <a:stretch>
            <a:fillRect/>
          </a:stretch>
        </p:blipFill>
        <p:spPr>
          <a:xfrm>
            <a:off x="2014116" y="1597025"/>
            <a:ext cx="2466975" cy="349403"/>
          </a:xfrm>
          <a:prstGeom prst="rect">
            <a:avLst/>
          </a:prstGeom>
        </p:spPr>
      </p:pic>
      <p:pic>
        <p:nvPicPr>
          <p:cNvPr id="8" name="Shape-1 copy 4"/>
          <p:cNvPicPr/>
          <p:nvPr/>
        </p:nvPicPr>
        <p:blipFill rotWithShape="1">
          <a:blip r:embed="rId8"/>
          <a:stretch>
            <a:fillRect/>
          </a:stretch>
        </p:blipFill>
        <p:spPr>
          <a:xfrm>
            <a:off x="4511267" y="1597025"/>
            <a:ext cx="2466975" cy="349403"/>
          </a:xfrm>
          <a:prstGeom prst="rect">
            <a:avLst/>
          </a:prstGeom>
        </p:spPr>
      </p:pic>
      <p:pic>
        <p:nvPicPr>
          <p:cNvPr id="9" name="Shape-1"/>
          <p:cNvPicPr/>
          <p:nvPr/>
        </p:nvPicPr>
        <p:blipFill rotWithShape="1">
          <a:blip r:embed="rId9"/>
          <a:stretch>
            <a:fillRect/>
          </a:stretch>
        </p:blipFill>
        <p:spPr>
          <a:xfrm>
            <a:off x="2014116" y="2822544"/>
            <a:ext cx="2466975" cy="821010"/>
          </a:xfrm>
          <a:prstGeom prst="rect">
            <a:avLst/>
          </a:prstGeom>
        </p:spPr>
      </p:pic>
      <p:pic>
        <p:nvPicPr>
          <p:cNvPr id="10" name="Shape-1 copy 1"/>
          <p:cNvPicPr/>
          <p:nvPr/>
        </p:nvPicPr>
        <p:blipFill rotWithShape="1">
          <a:blip r:embed="rId10"/>
          <a:stretch>
            <a:fillRect/>
          </a:stretch>
        </p:blipFill>
        <p:spPr>
          <a:xfrm>
            <a:off x="4511267" y="2822544"/>
            <a:ext cx="2466975" cy="821010"/>
          </a:xfrm>
          <a:prstGeom prst="rect">
            <a:avLst/>
          </a:prstGeom>
        </p:spPr>
      </p:pic>
      <p:pic>
        <p:nvPicPr>
          <p:cNvPr id="11" name="Shape-1 copy 2"/>
          <p:cNvPicPr/>
          <p:nvPr/>
        </p:nvPicPr>
        <p:blipFill rotWithShape="1">
          <a:blip r:embed="rId11"/>
          <a:stretch>
            <a:fillRect/>
          </a:stretch>
        </p:blipFill>
        <p:spPr>
          <a:xfrm>
            <a:off x="832258" y="2820000"/>
            <a:ext cx="1149895" cy="821010"/>
          </a:xfrm>
          <a:prstGeom prst="rect">
            <a:avLst/>
          </a:prstGeom>
        </p:spPr>
      </p:pic>
      <p:pic>
        <p:nvPicPr>
          <p:cNvPr id="12" name="Shape-1"/>
          <p:cNvPicPr/>
          <p:nvPr/>
        </p:nvPicPr>
        <p:blipFill rotWithShape="1">
          <a:blip r:embed="rId12"/>
          <a:stretch>
            <a:fillRect/>
          </a:stretch>
        </p:blipFill>
        <p:spPr>
          <a:xfrm>
            <a:off x="2014116" y="3671107"/>
            <a:ext cx="2466975" cy="821010"/>
          </a:xfrm>
          <a:prstGeom prst="rect">
            <a:avLst/>
          </a:prstGeom>
        </p:spPr>
      </p:pic>
      <p:pic>
        <p:nvPicPr>
          <p:cNvPr id="13" name="Shape-1 copy 1"/>
          <p:cNvPicPr/>
          <p:nvPr/>
        </p:nvPicPr>
        <p:blipFill rotWithShape="1">
          <a:blip r:embed="rId13"/>
          <a:stretch>
            <a:fillRect/>
          </a:stretch>
        </p:blipFill>
        <p:spPr>
          <a:xfrm>
            <a:off x="4511267" y="3671107"/>
            <a:ext cx="2466975" cy="821010"/>
          </a:xfrm>
          <a:prstGeom prst="rect">
            <a:avLst/>
          </a:prstGeom>
        </p:spPr>
      </p:pic>
      <p:pic>
        <p:nvPicPr>
          <p:cNvPr id="14" name="Shape-1 copy 2"/>
          <p:cNvPicPr/>
          <p:nvPr/>
        </p:nvPicPr>
        <p:blipFill rotWithShape="1">
          <a:blip r:embed="rId14"/>
          <a:stretch>
            <a:fillRect/>
          </a:stretch>
        </p:blipFill>
        <p:spPr>
          <a:xfrm>
            <a:off x="832258" y="3669411"/>
            <a:ext cx="1149895" cy="821010"/>
          </a:xfrm>
          <a:prstGeom prst="rect">
            <a:avLst/>
          </a:prstGeom>
        </p:spPr>
      </p:pic>
      <p:pic>
        <p:nvPicPr>
          <p:cNvPr id="15" name="Shape-1"/>
          <p:cNvPicPr/>
          <p:nvPr/>
        </p:nvPicPr>
        <p:blipFill rotWithShape="1">
          <a:blip r:embed="rId15"/>
          <a:stretch>
            <a:fillRect/>
          </a:stretch>
        </p:blipFill>
        <p:spPr>
          <a:xfrm>
            <a:off x="2014116" y="4519671"/>
            <a:ext cx="2466975" cy="821010"/>
          </a:xfrm>
          <a:prstGeom prst="rect">
            <a:avLst/>
          </a:prstGeom>
        </p:spPr>
      </p:pic>
      <p:pic>
        <p:nvPicPr>
          <p:cNvPr id="16" name="Shape-1 copy 1"/>
          <p:cNvPicPr/>
          <p:nvPr/>
        </p:nvPicPr>
        <p:blipFill rotWithShape="1">
          <a:blip r:embed="rId16"/>
          <a:stretch>
            <a:fillRect/>
          </a:stretch>
        </p:blipFill>
        <p:spPr>
          <a:xfrm>
            <a:off x="4511267" y="4519671"/>
            <a:ext cx="2466975" cy="821010"/>
          </a:xfrm>
          <a:prstGeom prst="rect">
            <a:avLst/>
          </a:prstGeom>
        </p:spPr>
      </p:pic>
      <p:pic>
        <p:nvPicPr>
          <p:cNvPr id="17" name="Shape-1 copy 2"/>
          <p:cNvPicPr/>
          <p:nvPr/>
        </p:nvPicPr>
        <p:blipFill rotWithShape="1">
          <a:blip r:embed="rId17"/>
          <a:stretch>
            <a:fillRect/>
          </a:stretch>
        </p:blipFill>
        <p:spPr>
          <a:xfrm>
            <a:off x="832258" y="4518822"/>
            <a:ext cx="1149895" cy="821010"/>
          </a:xfrm>
          <a:prstGeom prst="rect">
            <a:avLst/>
          </a:prstGeom>
        </p:spPr>
      </p:pic>
      <p:pic>
        <p:nvPicPr>
          <p:cNvPr id="18" name="Shape-1"/>
          <p:cNvPicPr/>
          <p:nvPr/>
        </p:nvPicPr>
        <p:blipFill rotWithShape="1">
          <a:blip r:embed="rId18"/>
          <a:stretch>
            <a:fillRect/>
          </a:stretch>
        </p:blipFill>
        <p:spPr>
          <a:xfrm>
            <a:off x="2014116" y="5368234"/>
            <a:ext cx="2466975" cy="821010"/>
          </a:xfrm>
          <a:prstGeom prst="rect">
            <a:avLst/>
          </a:prstGeom>
        </p:spPr>
      </p:pic>
      <p:pic>
        <p:nvPicPr>
          <p:cNvPr id="19" name="Shape-1 copy 1"/>
          <p:cNvPicPr/>
          <p:nvPr/>
        </p:nvPicPr>
        <p:blipFill rotWithShape="1">
          <a:blip r:embed="rId19"/>
          <a:stretch>
            <a:fillRect/>
          </a:stretch>
        </p:blipFill>
        <p:spPr>
          <a:xfrm>
            <a:off x="4511267" y="5368234"/>
            <a:ext cx="2466975" cy="821010"/>
          </a:xfrm>
          <a:prstGeom prst="rect">
            <a:avLst/>
          </a:prstGeom>
        </p:spPr>
      </p:pic>
      <p:pic>
        <p:nvPicPr>
          <p:cNvPr id="20" name="Shape-1 copy 2"/>
          <p:cNvPicPr/>
          <p:nvPr/>
        </p:nvPicPr>
        <p:blipFill rotWithShape="1">
          <a:blip r:embed="rId20"/>
          <a:stretch>
            <a:fillRect/>
          </a:stretch>
        </p:blipFill>
        <p:spPr>
          <a:xfrm>
            <a:off x="832258" y="5368234"/>
            <a:ext cx="1149895" cy="821010"/>
          </a:xfrm>
          <a:prstGeom prst="rect">
            <a:avLst/>
          </a:prstGeom>
        </p:spPr>
      </p:pic>
      <p:sp>
        <p:nvSpPr>
          <p:cNvPr id="21" name="Body text copy 1"/>
          <p:cNvSpPr/>
          <p:nvPr/>
        </p:nvSpPr>
        <p:spPr>
          <a:xfrm>
            <a:off x="2155894" y="1677075"/>
            <a:ext cx="2145320" cy="151204"/>
          </a:xfrm>
          <a:prstGeom prst="rect">
            <a:avLst/>
          </a:prstGeom>
        </p:spPr>
        <p:txBody>
          <a:bodyPr spcFirstLastPara="0" anchor="t" tIns="0" bIns="0" lIns="0" rIns="0"/>
          <a:lstStyle/>
          <a:p>
            <a:pPr algn="ctr" hangingPunct="0">
              <a:lnSpc>
                <a:spcPct val="100000"/>
              </a:lnSpc>
            </a:pPr>
            <a:r>
              <a:rPr sz="980" b="1">
                <a:solidFill>
                  <a:srgbClr val="FFFFFF"/>
                </a:solidFill>
                <a:latin typeface="Montserrat"/>
                <a:ea typeface="+mn-ea"/>
                <a:cs typeface="Montserrat"/>
              </a:rPr>
              <a:t>Preguntas SMART </a:t>
            </a:r>
          </a:p>
        </p:txBody>
      </p:sp>
      <p:sp>
        <p:nvSpPr>
          <p:cNvPr id="22" name="Body text copy 2"/>
          <p:cNvSpPr/>
          <p:nvPr/>
        </p:nvSpPr>
        <p:spPr>
          <a:xfrm>
            <a:off x="4653045" y="1685969"/>
            <a:ext cx="2145320" cy="151204"/>
          </a:xfrm>
          <a:prstGeom prst="rect">
            <a:avLst/>
          </a:prstGeom>
        </p:spPr>
        <p:txBody>
          <a:bodyPr spcFirstLastPara="0" anchor="t" tIns="0" bIns="0" lIns="0" rIns="0"/>
          <a:lstStyle/>
          <a:p>
            <a:pPr algn="ctr" hangingPunct="0">
              <a:lnSpc>
                <a:spcPct val="100000"/>
              </a:lnSpc>
            </a:pPr>
            <a:r>
              <a:rPr sz="980" b="1">
                <a:solidFill>
                  <a:srgbClr val="FFFFFF"/>
                </a:solidFill>
                <a:latin typeface="Montserrat"/>
                <a:ea typeface="+mn-ea"/>
                <a:cs typeface="Montserrat"/>
              </a:rPr>
              <a:t>Respuestas SMART</a:t>
            </a:r>
          </a:p>
        </p:txBody>
      </p:sp>
      <p:sp>
        <p:nvSpPr>
          <p:cNvPr id="23" name="Body text copy 3"/>
          <p:cNvSpPr/>
          <p:nvPr/>
        </p:nvSpPr>
        <p:spPr>
          <a:xfrm>
            <a:off x="919266" y="2450884"/>
            <a:ext cx="937779" cy="151204"/>
          </a:xfrm>
          <a:prstGeom prst="rect">
            <a:avLst/>
          </a:prstGeom>
        </p:spPr>
        <p:txBody>
          <a:bodyPr spcFirstLastPara="0" anchor="t" tIns="0" bIns="0" lIns="0" rIns="0"/>
          <a:lstStyle/>
          <a:p>
            <a:pPr algn="ctr" hangingPunct="0">
              <a:lnSpc>
                <a:spcPct val="100000"/>
              </a:lnSpc>
            </a:pPr>
            <a:r>
              <a:rPr sz="980" b="1">
                <a:solidFill>
                  <a:srgbClr val="FFFFFF"/>
                </a:solidFill>
                <a:latin typeface="Montserrat"/>
                <a:ea typeface="+mn-ea"/>
                <a:cs typeface="Montserrat"/>
              </a:rPr>
              <a:t>ESPECÍFICO</a:t>
            </a:r>
          </a:p>
        </p:txBody>
      </p:sp>
      <p:sp>
        <p:nvSpPr>
          <p:cNvPr id="24" name="Body text copy 4"/>
          <p:cNvSpPr/>
          <p:nvPr/>
        </p:nvSpPr>
        <p:spPr>
          <a:xfrm>
            <a:off x="919266" y="2086215"/>
            <a:ext cx="937779" cy="364669"/>
          </a:xfrm>
          <a:prstGeom prst="rect">
            <a:avLst/>
          </a:prstGeom>
        </p:spPr>
        <p:txBody>
          <a:bodyPr spcFirstLastPara="0" anchor="t" tIns="0" bIns="0" lIns="0" rIns="0"/>
          <a:lstStyle/>
          <a:p>
            <a:pPr algn="ctr" hangingPunct="0">
              <a:lnSpc>
                <a:spcPct val="100000"/>
              </a:lnSpc>
            </a:pPr>
            <a:r>
              <a:rPr sz="2381" b="1">
                <a:solidFill>
                  <a:srgbClr val="050650"/>
                </a:solidFill>
                <a:latin typeface="Montserrat"/>
                <a:ea typeface="+mn-ea"/>
                <a:cs typeface="Montserrat"/>
              </a:rPr>
              <a:t>S</a:t>
            </a:r>
          </a:p>
        </p:txBody>
      </p:sp>
      <p:sp>
        <p:nvSpPr>
          <p:cNvPr id="25" name="Body text copy 3"/>
          <p:cNvSpPr/>
          <p:nvPr/>
        </p:nvSpPr>
        <p:spPr>
          <a:xfrm>
            <a:off x="919266" y="3295848"/>
            <a:ext cx="937779" cy="151204"/>
          </a:xfrm>
          <a:prstGeom prst="rect">
            <a:avLst/>
          </a:prstGeom>
        </p:spPr>
        <p:txBody>
          <a:bodyPr spcFirstLastPara="0" anchor="t" tIns="0" bIns="0" lIns="0" rIns="0"/>
          <a:lstStyle/>
          <a:p>
            <a:pPr algn="ctr" hangingPunct="0">
              <a:lnSpc>
                <a:spcPct val="100000"/>
              </a:lnSpc>
            </a:pPr>
            <a:r>
              <a:rPr sz="980" b="1">
                <a:solidFill>
                  <a:srgbClr val="FFFFFF"/>
                </a:solidFill>
                <a:latin typeface="Montserrat"/>
                <a:ea typeface="+mn-ea"/>
                <a:cs typeface="Montserrat"/>
              </a:rPr>
              <a:t>MEDIBLE</a:t>
            </a:r>
          </a:p>
        </p:txBody>
      </p:sp>
      <p:sp>
        <p:nvSpPr>
          <p:cNvPr id="26" name="Body text copy 4"/>
          <p:cNvSpPr/>
          <p:nvPr/>
        </p:nvSpPr>
        <p:spPr>
          <a:xfrm>
            <a:off x="919266" y="2931179"/>
            <a:ext cx="937779" cy="364669"/>
          </a:xfrm>
          <a:prstGeom prst="rect">
            <a:avLst/>
          </a:prstGeom>
        </p:spPr>
        <p:txBody>
          <a:bodyPr spcFirstLastPara="0" anchor="t" tIns="0" bIns="0" lIns="0" rIns="0"/>
          <a:lstStyle/>
          <a:p>
            <a:pPr algn="ctr" hangingPunct="0">
              <a:lnSpc>
                <a:spcPct val="100000"/>
              </a:lnSpc>
            </a:pPr>
            <a:r>
              <a:rPr sz="2381" b="1">
                <a:solidFill>
                  <a:srgbClr val="050650"/>
                </a:solidFill>
                <a:latin typeface="Montserrat"/>
                <a:ea typeface="+mn-ea"/>
                <a:cs typeface="Montserrat"/>
              </a:rPr>
              <a:t>M</a:t>
            </a:r>
          </a:p>
        </p:txBody>
      </p:sp>
      <p:sp>
        <p:nvSpPr>
          <p:cNvPr id="27" name="Body text copy 3"/>
          <p:cNvSpPr/>
          <p:nvPr/>
        </p:nvSpPr>
        <p:spPr>
          <a:xfrm>
            <a:off x="919266" y="4149707"/>
            <a:ext cx="937779" cy="133350"/>
          </a:xfrm>
          <a:prstGeom prst="rect">
            <a:avLst/>
          </a:prstGeom>
        </p:spPr>
        <p:txBody>
          <a:bodyPr spcFirstLastPara="0" anchor="t" tIns="0" bIns="0" lIns="0" rIns="0"/>
          <a:lstStyle/>
          <a:p>
            <a:pPr algn="ctr" hangingPunct="0">
              <a:lnSpc>
                <a:spcPct val="100000"/>
              </a:lnSpc>
            </a:pPr>
            <a:r>
              <a:rPr sz="900" b="1">
                <a:solidFill>
                  <a:srgbClr val="FFFFFF"/>
                </a:solidFill>
                <a:latin typeface="Montserrat"/>
                <a:ea typeface="+mn-ea"/>
                <a:cs typeface="Montserrat"/>
              </a:rPr>
              <a:t>ALCANZABLE</a:t>
            </a:r>
          </a:p>
        </p:txBody>
      </p:sp>
      <p:sp>
        <p:nvSpPr>
          <p:cNvPr id="28" name="Body text copy 4"/>
          <p:cNvSpPr/>
          <p:nvPr/>
        </p:nvSpPr>
        <p:spPr>
          <a:xfrm>
            <a:off x="919266" y="3785038"/>
            <a:ext cx="937779" cy="364669"/>
          </a:xfrm>
          <a:prstGeom prst="rect">
            <a:avLst/>
          </a:prstGeom>
        </p:spPr>
        <p:txBody>
          <a:bodyPr spcFirstLastPara="0" anchor="t" tIns="0" bIns="0" lIns="0" rIns="0"/>
          <a:lstStyle/>
          <a:p>
            <a:pPr algn="ctr" hangingPunct="0">
              <a:lnSpc>
                <a:spcPct val="100000"/>
              </a:lnSpc>
            </a:pPr>
            <a:r>
              <a:rPr sz="2381" b="1">
                <a:solidFill>
                  <a:srgbClr val="050650"/>
                </a:solidFill>
                <a:latin typeface="Montserrat"/>
                <a:ea typeface="+mn-ea"/>
                <a:cs typeface="Montserrat"/>
              </a:rPr>
              <a:t>A</a:t>
            </a:r>
          </a:p>
        </p:txBody>
      </p:sp>
      <p:sp>
        <p:nvSpPr>
          <p:cNvPr id="29" name="Body text copy 3"/>
          <p:cNvSpPr/>
          <p:nvPr/>
        </p:nvSpPr>
        <p:spPr>
          <a:xfrm>
            <a:off x="919266" y="4994671"/>
            <a:ext cx="937779" cy="151204"/>
          </a:xfrm>
          <a:prstGeom prst="rect">
            <a:avLst/>
          </a:prstGeom>
        </p:spPr>
        <p:txBody>
          <a:bodyPr spcFirstLastPara="0" anchor="t" tIns="0" bIns="0" lIns="0" rIns="0"/>
          <a:lstStyle/>
          <a:p>
            <a:pPr algn="ctr" hangingPunct="0">
              <a:lnSpc>
                <a:spcPct val="100000"/>
              </a:lnSpc>
            </a:pPr>
            <a:r>
              <a:rPr sz="980" b="1">
                <a:solidFill>
                  <a:srgbClr val="FFFFFF"/>
                </a:solidFill>
                <a:latin typeface="Montserrat"/>
                <a:ea typeface="+mn-ea"/>
                <a:cs typeface="Montserrat"/>
              </a:rPr>
              <a:t>RELEVANTE</a:t>
            </a:r>
          </a:p>
        </p:txBody>
      </p:sp>
      <p:sp>
        <p:nvSpPr>
          <p:cNvPr id="30" name="Body text copy 4"/>
          <p:cNvSpPr/>
          <p:nvPr/>
        </p:nvSpPr>
        <p:spPr>
          <a:xfrm>
            <a:off x="919266" y="4630002"/>
            <a:ext cx="937779" cy="364669"/>
          </a:xfrm>
          <a:prstGeom prst="rect">
            <a:avLst/>
          </a:prstGeom>
        </p:spPr>
        <p:txBody>
          <a:bodyPr spcFirstLastPara="0" anchor="t" tIns="0" bIns="0" lIns="0" rIns="0"/>
          <a:lstStyle/>
          <a:p>
            <a:pPr algn="ctr" hangingPunct="0">
              <a:lnSpc>
                <a:spcPct val="100000"/>
              </a:lnSpc>
            </a:pPr>
            <a:r>
              <a:rPr sz="2381" b="1">
                <a:solidFill>
                  <a:srgbClr val="050650"/>
                </a:solidFill>
                <a:latin typeface="Montserrat"/>
                <a:ea typeface="+mn-ea"/>
                <a:cs typeface="Montserrat"/>
              </a:rPr>
              <a:t>R</a:t>
            </a:r>
          </a:p>
        </p:txBody>
      </p:sp>
      <p:sp>
        <p:nvSpPr>
          <p:cNvPr id="31" name="Body text copy 3"/>
          <p:cNvSpPr/>
          <p:nvPr/>
        </p:nvSpPr>
        <p:spPr>
          <a:xfrm>
            <a:off x="919266" y="5774221"/>
            <a:ext cx="937779" cy="62261"/>
          </a:xfrm>
          <a:prstGeom prst="rect">
            <a:avLst/>
          </a:prstGeom>
        </p:spPr>
        <p:txBody>
          <a:bodyPr spcFirstLastPara="0" anchor="t" tIns="0" bIns="0" lIns="0" rIns="0"/>
          <a:lstStyle/>
          <a:p>
            <a:pPr algn="ctr" hangingPunct="0">
              <a:lnSpc>
                <a:spcPct val="100000"/>
              </a:lnSpc>
            </a:pPr>
            <a:r>
              <a:rPr sz="980" b="1">
                <a:solidFill>
                  <a:srgbClr val="FFFFFF"/>
                </a:solidFill>
                <a:latin typeface="Montserrat"/>
                <a:ea typeface="+mn-ea"/>
                <a:cs typeface="Montserrat"/>
              </a:rPr>
              <a:t>TIEMPO DEFINIDO</a:t>
            </a:r>
          </a:p>
        </p:txBody>
      </p:sp>
      <p:sp>
        <p:nvSpPr>
          <p:cNvPr id="32" name="Body text copy 4"/>
          <p:cNvSpPr/>
          <p:nvPr/>
        </p:nvSpPr>
        <p:spPr>
          <a:xfrm>
            <a:off x="919266" y="5409552"/>
            <a:ext cx="937779" cy="364669"/>
          </a:xfrm>
          <a:prstGeom prst="rect">
            <a:avLst/>
          </a:prstGeom>
        </p:spPr>
        <p:txBody>
          <a:bodyPr spcFirstLastPara="0" anchor="t" tIns="0" bIns="0" lIns="0" rIns="0"/>
          <a:lstStyle/>
          <a:p>
            <a:pPr algn="ctr" hangingPunct="0">
              <a:lnSpc>
                <a:spcPct val="100000"/>
              </a:lnSpc>
            </a:pPr>
            <a:r>
              <a:rPr sz="2381" b="1">
                <a:solidFill>
                  <a:srgbClr val="050650"/>
                </a:solidFill>
                <a:latin typeface="Montserrat"/>
                <a:ea typeface="+mn-ea"/>
                <a:cs typeface="Montserrat"/>
              </a:rPr>
              <a:t>T</a:t>
            </a:r>
          </a:p>
        </p:txBody>
      </p:sp>
      <p:sp>
        <p:nvSpPr>
          <p:cNvPr id="33" name="Body text copy 5"/>
          <p:cNvSpPr/>
          <p:nvPr/>
        </p:nvSpPr>
        <p:spPr>
          <a:xfrm>
            <a:off x="2155894" y="2139581"/>
            <a:ext cx="2145320" cy="470224"/>
          </a:xfrm>
          <a:prstGeom prst="rect">
            <a:avLst/>
          </a:prstGeom>
        </p:spPr>
        <p:txBody>
          <a:bodyPr spcFirstLastPara="0" anchor="t" tIns="0" bIns="0" lIns="0" rIns="0"/>
          <a:lstStyle/>
          <a:p>
            <a:pPr algn="ctr" hangingPunct="0">
              <a:lnSpc>
                <a:spcPct val="116667"/>
              </a:lnSpc>
            </a:pPr>
            <a:r>
              <a:rPr sz="889">
                <a:solidFill>
                  <a:srgbClr val="2B2B2B"/>
                </a:solidFill>
                <a:latin typeface="Montserrat"/>
                <a:ea typeface="+mn-ea"/>
                <a:cs typeface="Montserrat"/>
              </a:rPr>
              <a:t>¿Cuál es el objetivo?</a:t>
            </a:r>
          </a:p>
          <a:p>
            <a:pPr algn="ctr" hangingPunct="0">
              <a:lnSpc>
                <a:spcPct val="116667"/>
              </a:lnSpc>
            </a:pPr>
            <a:r>
              <a:rPr sz="889">
                <a:solidFill>
                  <a:srgbClr val="2B2B2B"/>
                </a:solidFill>
                <a:latin typeface="Montserrat"/>
                <a:ea typeface="+mn-ea"/>
                <a:cs typeface="Montserrat"/>
              </a:rPr>
              <a:t>¿Qué quiero obtener con este objetivo?</a:t>
            </a:r>
          </a:p>
        </p:txBody>
      </p:sp>
      <p:sp>
        <p:nvSpPr>
          <p:cNvPr id="34" name="Body text copy 6"/>
          <p:cNvSpPr/>
          <p:nvPr/>
        </p:nvSpPr>
        <p:spPr>
          <a:xfrm>
            <a:off x="2155894" y="3057048"/>
            <a:ext cx="2145320" cy="319752"/>
          </a:xfrm>
          <a:prstGeom prst="rect">
            <a:avLst/>
          </a:prstGeom>
        </p:spPr>
        <p:txBody>
          <a:bodyPr spcFirstLastPara="0" anchor="t" tIns="0" bIns="0" lIns="0" rIns="0"/>
          <a:lstStyle/>
          <a:p>
            <a:pPr algn="ctr" hangingPunct="0">
              <a:lnSpc>
                <a:spcPct val="116667"/>
              </a:lnSpc>
            </a:pPr>
            <a:r>
              <a:rPr sz="889">
                <a:solidFill>
                  <a:srgbClr val="2B2B2B"/>
                </a:solidFill>
                <a:latin typeface="Montserrat"/>
                <a:ea typeface="+mn-ea"/>
                <a:cs typeface="Montserrat"/>
              </a:rPr>
              <a:t>¿Cómo me daré cuenta que he logrado el objetivo propuesto?</a:t>
            </a:r>
          </a:p>
        </p:txBody>
      </p:sp>
      <p:sp>
        <p:nvSpPr>
          <p:cNvPr id="35" name="Body text copy 7"/>
          <p:cNvSpPr/>
          <p:nvPr/>
        </p:nvSpPr>
        <p:spPr>
          <a:xfrm>
            <a:off x="2155894" y="5457825"/>
            <a:ext cx="2145320" cy="302408"/>
          </a:xfrm>
          <a:prstGeom prst="rect">
            <a:avLst/>
          </a:prstGeom>
        </p:spPr>
        <p:txBody>
          <a:bodyPr spcFirstLastPara="0" anchor="t" tIns="0" bIns="0" lIns="0" rIns="0"/>
          <a:lstStyle/>
          <a:p>
            <a:pPr algn="ctr" hangingPunct="0">
              <a:lnSpc>
                <a:spcPct val="116667"/>
              </a:lnSpc>
            </a:pPr>
            <a:r>
              <a:rPr sz="840">
                <a:solidFill>
                  <a:srgbClr val="2B2B2B"/>
                </a:solidFill>
                <a:latin typeface="Montserrat"/>
                <a:ea typeface="+mn-ea"/>
                <a:cs typeface="Montserrat"/>
              </a:rPr>
              <a:t>¿Cuándo es la fecha límite para tener el objetivo logrado?</a:t>
            </a:r>
          </a:p>
        </p:txBody>
      </p:sp>
      <p:sp>
        <p:nvSpPr>
          <p:cNvPr id="36" name="Body text copy 8"/>
          <p:cNvSpPr/>
          <p:nvPr/>
        </p:nvSpPr>
        <p:spPr>
          <a:xfrm>
            <a:off x="2155894" y="4694486"/>
            <a:ext cx="2145320" cy="470224"/>
          </a:xfrm>
          <a:prstGeom prst="rect">
            <a:avLst/>
          </a:prstGeom>
        </p:spPr>
        <p:txBody>
          <a:bodyPr spcFirstLastPara="0" anchor="t" tIns="0" bIns="0" lIns="0" rIns="0"/>
          <a:lstStyle/>
          <a:p>
            <a:pPr algn="ctr" hangingPunct="0">
              <a:lnSpc>
                <a:spcPct val="116667"/>
              </a:lnSpc>
            </a:pPr>
            <a:r>
              <a:rPr sz="889">
                <a:solidFill>
                  <a:srgbClr val="2B2B2B"/>
                </a:solidFill>
                <a:latin typeface="Montserrat"/>
                <a:ea typeface="+mn-ea"/>
                <a:cs typeface="Montserrat"/>
              </a:rPr>
              <a:t>¿Por qué este objetivo es relevante / importante para mi negocio o mi carrera?</a:t>
            </a:r>
          </a:p>
        </p:txBody>
      </p:sp>
      <p:sp>
        <p:nvSpPr>
          <p:cNvPr id="37" name="Body text copy 9"/>
          <p:cNvSpPr/>
          <p:nvPr/>
        </p:nvSpPr>
        <p:spPr>
          <a:xfrm>
            <a:off x="2155894" y="3848100"/>
            <a:ext cx="2145320" cy="319752"/>
          </a:xfrm>
          <a:prstGeom prst="rect">
            <a:avLst/>
          </a:prstGeom>
        </p:spPr>
        <p:txBody>
          <a:bodyPr spcFirstLastPara="0" anchor="t" tIns="0" bIns="0" lIns="0" rIns="0"/>
          <a:lstStyle/>
          <a:p>
            <a:pPr algn="ctr" hangingPunct="0">
              <a:lnSpc>
                <a:spcPct val="116667"/>
              </a:lnSpc>
            </a:pPr>
            <a:r>
              <a:rPr sz="889">
                <a:solidFill>
                  <a:srgbClr val="2B2B2B"/>
                </a:solidFill>
                <a:latin typeface="Montserrat"/>
                <a:ea typeface="+mn-ea"/>
                <a:cs typeface="Montserrat"/>
              </a:rPr>
              <a:t>¿Cuáles recursos dispongo?</a:t>
            </a:r>
          </a:p>
          <a:p>
            <a:pPr algn="ctr" hangingPunct="0">
              <a:lnSpc>
                <a:spcPct val="116667"/>
              </a:lnSpc>
            </a:pPr>
            <a:r>
              <a:rPr sz="889">
                <a:solidFill>
                  <a:srgbClr val="2B2B2B"/>
                </a:solidFill>
                <a:latin typeface="Montserrat"/>
                <a:ea typeface="+mn-ea"/>
                <a:cs typeface="Montserrat"/>
              </a:rPr>
              <a:t>¿Con qué herramientas cuento?</a:t>
            </a:r>
          </a:p>
        </p:txBody>
      </p:sp>
      <p:sp>
        <p:nvSpPr>
          <p:cNvPr id="38" name="Body text copy 10"/>
          <p:cNvSpPr/>
          <p:nvPr/>
        </p:nvSpPr>
        <p:spPr>
          <a:xfrm>
            <a:off x="817989" y="6289619"/>
            <a:ext cx="6136423" cy="180975"/>
          </a:xfrm>
          <a:prstGeom prst="rect">
            <a:avLst/>
          </a:prstGeom>
        </p:spPr>
        <p:txBody>
          <a:bodyPr spcFirstLastPara="0" anchor="t" tIns="0" bIns="0" lIns="0" rIns="0"/>
          <a:lstStyle/>
          <a:p>
            <a:pPr algn="ctr" hangingPunct="0">
              <a:lnSpc>
                <a:spcPct val="100000"/>
              </a:lnSpc>
            </a:pPr>
            <a:r>
              <a:rPr sz="1200" b="1">
                <a:solidFill>
                  <a:srgbClr val="FFFFFF"/>
                </a:solidFill>
                <a:latin typeface="Montserrat"/>
                <a:ea typeface="+mn-ea"/>
                <a:cs typeface="Montserrat"/>
              </a:rPr>
              <a:t>HOJA DE TRABAJO PARA LA SOLUCIÓN DE PROBLEMAS</a:t>
            </a:r>
          </a:p>
        </p:txBody>
      </p:sp>
      <p:pic>
        <p:nvPicPr>
          <p:cNvPr id="39" name="Table 1"/>
          <p:cNvPicPr/>
          <p:nvPr/>
        </p:nvPicPr>
        <p:blipFill rotWithShape="1">
          <a:blip r:embed="rId21"/>
          <a:stretch>
            <a:fillRect/>
          </a:stretch>
        </p:blipFill>
        <p:spPr>
          <a:xfrm>
            <a:off x="833438" y="6590803"/>
            <a:ext cx="6105525" cy="2934197"/>
          </a:xfrm>
          <a:prstGeom prst="rect">
            <a:avLst/>
          </a:prstGeom>
        </p:spPr>
      </p:pic>
      <p:sp>
        <p:nvSpPr>
          <p:cNvPr id="40" name="Body text copy 11"/>
          <p:cNvSpPr/>
          <p:nvPr/>
        </p:nvSpPr>
        <p:spPr>
          <a:xfrm>
            <a:off x="690563" y="457200"/>
            <a:ext cx="6391275" cy="571500"/>
          </a:xfrm>
          <a:prstGeom prst="rect">
            <a:avLst/>
          </a:prstGeom>
        </p:spPr>
        <p:txBody>
          <a:bodyPr spcFirstLastPara="0" anchor="t" tIns="0" bIns="0" lIns="0" rIns="0"/>
          <a:lstStyle/>
          <a:p>
            <a:pPr algn="ctr" hangingPunct="0">
              <a:lnSpc>
                <a:spcPct val="100000"/>
              </a:lnSpc>
            </a:pPr>
            <a:r>
              <a:rPr sz="3750" b="1">
                <a:solidFill>
                  <a:srgbClr val="FFFFFF"/>
                </a:solidFill>
                <a:latin typeface="Montserrat"/>
                <a:ea typeface="+mn-ea"/>
                <a:cs typeface="Montserrat"/>
              </a:rPr>
              <a:t>Objetivos SMART </a:t>
            </a:r>
          </a:p>
        </p:txBody>
      </p:sp>
    </p:spTree>
    <p:extLst>
      <p:ext uri="{BB962C8B-B14F-4D97-AF65-F5344CB8AC3E}">
        <p14:creationId xmlns:p14="http://schemas.microsoft.com/office/powerpoint/2010/main" val="39300242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Title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Visme Presentation</dc:title>
  <dc:creator>Visme</dc:creator>
  <cp:lastModifiedBy/>
  <cp:revision>5</cp:revision>
  <dcterms:created xsi:type="dcterms:W3CDTF">2023-10-15T19:24:38+00:00</dcterms:created>
  <dcterms:modified xsi:type="dcterms:W3CDTF">2023-10-15T19:24:38+00:00</dcterms:modified>
</cp:coreProperties>
</file>